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5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1DF750-76EA-86A4-A34E-085AE241E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180C2-126A-4639-8559-95F0D376F83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40997-1920-3867-3AE3-F4CCF47AF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57F5BD-F670-5AFB-ABE5-C260667B6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7DCF2-3649-4C21-9E57-9414E420D3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3212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6BDEB-0542-1A90-2BA2-3523F16A6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D393A-DCD1-4A07-8C59-B2C7463A947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BE8F9-2770-B9D6-B90A-199689801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9FF7B6-697F-94B4-1478-490AC8181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B6D43-0BA8-464A-8EB2-39C848BB99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905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5C4B3-72C8-3989-BF0B-FC80F59B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70147-977F-4881-A1E8-FAC1DFA33B8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8F25D-3EAF-62E5-E17F-A5DEEF73B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772F57-4118-7C8E-BD90-1555C5D6F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CABC-B322-4830-AABF-DE7E8D5AE4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830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D58FB-3E66-2478-6016-E7BD6FC15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9426-E50F-49EC-80A6-4E509009603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1084B-ED0A-48A1-36E5-E3C021CC7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0B7FE-0E9E-13D5-DBE9-ACF342E6F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F5892-C382-4BB9-8D23-2F885AFB70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078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0ED26-33F2-FFF3-9DF5-8BA685B7D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A336B-A85D-44FC-9699-A6DE2307225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1562E-93A6-B170-C6BC-B4DBBEAE0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31BEE-31CD-97F6-CBB0-F8D5E3AAA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00AEC-EDF2-46EC-81BD-1BA56D6502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1595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1F9A37-514C-F60C-2F93-7D05FEFDC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660E1-64AD-440F-BE7F-F0EDFCF7309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00617D-5A04-2D02-6514-C3923AC67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6F6482-055D-9041-A018-7B7FFE36B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CD78F-A76A-4916-8BA3-31B921CB85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048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483011-C743-F6FE-95BB-B3B405DD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FB655-18A0-4518-9768-58E979C491B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F42DE9D-B96C-B159-9280-4F5A40105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30E3345-FC8B-2428-9EFC-889D3A586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D7507-4CE8-4CE4-B3E7-E186921EA2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2643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7D0A07F-14A4-453C-1AED-8C02E55DE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8BE72-AF91-44DE-8793-A9C1D354BF5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454450-0CCC-AAD6-6E72-DE46E87DD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3FC263-77B7-16D5-ED72-193BCD087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2AAE9-F309-43B6-8CB3-38A8271C2F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2333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1C9E3ED-BCCB-417F-0C2A-BD156ED1F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D5D5F-CF4D-4BBD-87AC-E299BF58CC5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E3B089D-8211-BD9C-FE72-EE61D8E5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9FDBCA2-BEBF-B290-8EA4-EA3C9FF2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8A0AF-585F-49F9-B516-F1C4177D08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611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CE44AC-FE9F-F32B-5F1C-519C0D85C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57D52-9A8E-44BC-8071-A35FC24A9AF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F07D8C-AB2C-6BE1-76F5-5641EA62C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FACAA0-AA10-9991-9C77-98A66099B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3E12D-AC83-466D-96EE-A995835C79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7332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9D2AC7-A5F1-536E-4003-D7918C78E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2FB98-B90D-4B78-95DD-BC8C81CEFE3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18EE3D-AA4C-9B9D-DCCA-CEC2F89D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313A13-C299-5E0A-2F68-FFAFFF48A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2D8D3-3784-47E9-9BA5-6198CE7B7D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145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F76D285-C13D-8784-8C66-AEC0AFD9DB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37EB9D4-9B5F-2100-BC37-49F409E73B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B69994-D457-90E4-01C8-FCB3416392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C82369-003C-45D4-981E-0E8F08F5B7B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FFE7-0FDF-ED68-3F74-61E9467270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43CAC-C4CB-2AF3-DA63-BAE0751B7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9FB1B7E-B4CF-448D-A641-CB6692FB70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7DA768-57E6-FF52-D5E1-516D7D8CF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333375"/>
            <a:ext cx="11304588" cy="6335713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400" dirty="0">
                <a:solidFill>
                  <a:schemeClr val="bg1"/>
                </a:solidFill>
              </a:rPr>
              <a:t>1.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I think, when I read that sweet story of old,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When Jesus was here among men,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How He called little children as lambs to His fold,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I should like to have been with them then.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I wish that His hands had been placed on my head,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That His arm had been thrown around me,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And that I might have seen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His kind look when He said: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5200" dirty="0">
                <a:solidFill>
                  <a:schemeClr val="bg1"/>
                </a:solidFill>
              </a:rPr>
              <a:t>“Let the little ones come unto Me!”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D2099C-B9A5-F9CD-1B66-1AB7C7089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525" y="476250"/>
            <a:ext cx="11664950" cy="59055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2.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Yet still to His footstool in prayer I may go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ask for a share in His love;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if I now earnestly seek Him below,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shall see Him and hear Him above,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 that beautiful place He is gone to prepare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all who are washed and forgiven;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many dear children are gathering there,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of such is the Kingdom of Heaven.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6CF1F5B-11FB-AD25-E95B-9F1F8E66F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2263" y="152400"/>
            <a:ext cx="11809412" cy="65532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3.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But thousands and thousands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Who wander and fall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Never heard of that heavenly Home;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 should like them to know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There is room for them all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And that Jesus has bid them to come.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I long for the joys of that glorious time,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The sweetest and brightest and best,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When the dear little children of every clime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300" dirty="0">
                <a:solidFill>
                  <a:schemeClr val="bg1"/>
                </a:solidFill>
              </a:rPr>
              <a:t>Shall crowd to His arms and be blessed.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ABA7B784-3E45-8A66-19B7-46D9ED58B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0163" y="5954713"/>
            <a:ext cx="6096001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Song # 7119949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Davenant | Elsie Leslie | Jemima Luke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© 1975 Child Evangelism Fellowship (Admin. by CEF Press)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1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276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143 I Think, When I Read That</dc:title>
  <dc:creator>ITS</dc:creator>
  <cp:lastModifiedBy>Narelle Wheaton</cp:lastModifiedBy>
  <cp:revision>2</cp:revision>
  <dcterms:created xsi:type="dcterms:W3CDTF">2017-06-12T07:37:53Z</dcterms:created>
  <dcterms:modified xsi:type="dcterms:W3CDTF">2023-06-08T03:40:11Z</dcterms:modified>
</cp:coreProperties>
</file>